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3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2"/>
            <a:ext cx="5829300" cy="3448755"/>
          </a:xfrm>
        </p:spPr>
        <p:txBody>
          <a:bodyPr anchor="b"/>
          <a:lstStyle>
            <a:lvl1pPr algn="ctr">
              <a:defRPr sz="422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690"/>
            </a:lvl1pPr>
            <a:lvl2pPr marL="321950" indent="0" algn="ctr">
              <a:buNone/>
              <a:defRPr sz="1408"/>
            </a:lvl2pPr>
            <a:lvl3pPr marL="643900" indent="0" algn="ctr">
              <a:buNone/>
              <a:defRPr sz="1268"/>
            </a:lvl3pPr>
            <a:lvl4pPr marL="965850" indent="0" algn="ctr">
              <a:buNone/>
              <a:defRPr sz="1127"/>
            </a:lvl4pPr>
            <a:lvl5pPr marL="1287800" indent="0" algn="ctr">
              <a:buNone/>
              <a:defRPr sz="1127"/>
            </a:lvl5pPr>
            <a:lvl6pPr marL="1609750" indent="0" algn="ctr">
              <a:buNone/>
              <a:defRPr sz="1127"/>
            </a:lvl6pPr>
            <a:lvl7pPr marL="1931700" indent="0" algn="ctr">
              <a:buNone/>
              <a:defRPr sz="1127"/>
            </a:lvl7pPr>
            <a:lvl8pPr marL="2253650" indent="0" algn="ctr">
              <a:buNone/>
              <a:defRPr sz="1127"/>
            </a:lvl8pPr>
            <a:lvl9pPr marL="2575600" indent="0" algn="ctr">
              <a:buNone/>
              <a:defRPr sz="112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AB89-25FF-4231-9C28-5F59F6D60C16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13F9-B7E9-4CC5-A0CA-6D5E3FDB8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91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AB89-25FF-4231-9C28-5F59F6D60C16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13F9-B7E9-4CC5-A0CA-6D5E3FDB8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2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27409"/>
            <a:ext cx="1478755" cy="839487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9"/>
            <a:ext cx="4350545" cy="839487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AB89-25FF-4231-9C28-5F59F6D60C16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13F9-B7E9-4CC5-A0CA-6D5E3FDB8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13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AB89-25FF-4231-9C28-5F59F6D60C16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13F9-B7E9-4CC5-A0CA-6D5E3FDB8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0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5" y="2469628"/>
            <a:ext cx="5915026" cy="4120621"/>
          </a:xfrm>
        </p:spPr>
        <p:txBody>
          <a:bodyPr anchor="b"/>
          <a:lstStyle>
            <a:lvl1pPr>
              <a:defRPr sz="422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5" y="6629232"/>
            <a:ext cx="5915026" cy="2166938"/>
          </a:xfrm>
        </p:spPr>
        <p:txBody>
          <a:bodyPr/>
          <a:lstStyle>
            <a:lvl1pPr marL="0" indent="0">
              <a:buNone/>
              <a:defRPr sz="1690">
                <a:solidFill>
                  <a:schemeClr val="tx1"/>
                </a:solidFill>
              </a:defRPr>
            </a:lvl1pPr>
            <a:lvl2pPr marL="321950" indent="0">
              <a:buNone/>
              <a:defRPr sz="1408">
                <a:solidFill>
                  <a:schemeClr val="tx1">
                    <a:tint val="75000"/>
                  </a:schemeClr>
                </a:solidFill>
              </a:defRPr>
            </a:lvl2pPr>
            <a:lvl3pPr marL="643900" indent="0">
              <a:buNone/>
              <a:defRPr sz="1268">
                <a:solidFill>
                  <a:schemeClr val="tx1">
                    <a:tint val="75000"/>
                  </a:schemeClr>
                </a:solidFill>
              </a:defRPr>
            </a:lvl3pPr>
            <a:lvl4pPr marL="965850" indent="0">
              <a:buNone/>
              <a:defRPr sz="1127">
                <a:solidFill>
                  <a:schemeClr val="tx1">
                    <a:tint val="75000"/>
                  </a:schemeClr>
                </a:solidFill>
              </a:defRPr>
            </a:lvl4pPr>
            <a:lvl5pPr marL="1287800" indent="0">
              <a:buNone/>
              <a:defRPr sz="1127">
                <a:solidFill>
                  <a:schemeClr val="tx1">
                    <a:tint val="75000"/>
                  </a:schemeClr>
                </a:solidFill>
              </a:defRPr>
            </a:lvl5pPr>
            <a:lvl6pPr marL="1609750" indent="0">
              <a:buNone/>
              <a:defRPr sz="1127">
                <a:solidFill>
                  <a:schemeClr val="tx1">
                    <a:tint val="75000"/>
                  </a:schemeClr>
                </a:solidFill>
              </a:defRPr>
            </a:lvl6pPr>
            <a:lvl7pPr marL="1931700" indent="0">
              <a:buNone/>
              <a:defRPr sz="1127">
                <a:solidFill>
                  <a:schemeClr val="tx1">
                    <a:tint val="75000"/>
                  </a:schemeClr>
                </a:solidFill>
              </a:defRPr>
            </a:lvl7pPr>
            <a:lvl8pPr marL="2253650" indent="0">
              <a:buNone/>
              <a:defRPr sz="1127">
                <a:solidFill>
                  <a:schemeClr val="tx1">
                    <a:tint val="75000"/>
                  </a:schemeClr>
                </a:solidFill>
              </a:defRPr>
            </a:lvl8pPr>
            <a:lvl9pPr marL="2575600" indent="0">
              <a:buNone/>
              <a:defRPr sz="11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AB89-25FF-4231-9C28-5F59F6D60C16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13F9-B7E9-4CC5-A0CA-6D5E3FDB8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7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90" y="2637013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7" y="2637013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AB89-25FF-4231-9C28-5F59F6D60C16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13F9-B7E9-4CC5-A0CA-6D5E3FDB8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98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0" y="527411"/>
            <a:ext cx="5915026" cy="191470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4" y="2428351"/>
            <a:ext cx="2901256" cy="1190096"/>
          </a:xfrm>
        </p:spPr>
        <p:txBody>
          <a:bodyPr anchor="b"/>
          <a:lstStyle>
            <a:lvl1pPr marL="0" indent="0">
              <a:buNone/>
              <a:defRPr sz="1690" b="1"/>
            </a:lvl1pPr>
            <a:lvl2pPr marL="321950" indent="0">
              <a:buNone/>
              <a:defRPr sz="1408" b="1"/>
            </a:lvl2pPr>
            <a:lvl3pPr marL="643900" indent="0">
              <a:buNone/>
              <a:defRPr sz="1268" b="1"/>
            </a:lvl3pPr>
            <a:lvl4pPr marL="965850" indent="0">
              <a:buNone/>
              <a:defRPr sz="1127" b="1"/>
            </a:lvl4pPr>
            <a:lvl5pPr marL="1287800" indent="0">
              <a:buNone/>
              <a:defRPr sz="1127" b="1"/>
            </a:lvl5pPr>
            <a:lvl6pPr marL="1609750" indent="0">
              <a:buNone/>
              <a:defRPr sz="1127" b="1"/>
            </a:lvl6pPr>
            <a:lvl7pPr marL="1931700" indent="0">
              <a:buNone/>
              <a:defRPr sz="1127" b="1"/>
            </a:lvl7pPr>
            <a:lvl8pPr marL="2253650" indent="0">
              <a:buNone/>
              <a:defRPr sz="1127" b="1"/>
            </a:lvl8pPr>
            <a:lvl9pPr marL="2575600" indent="0">
              <a:buNone/>
              <a:defRPr sz="11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4" y="3618442"/>
            <a:ext cx="2901256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51"/>
            <a:ext cx="2915543" cy="1190096"/>
          </a:xfrm>
        </p:spPr>
        <p:txBody>
          <a:bodyPr anchor="b"/>
          <a:lstStyle>
            <a:lvl1pPr marL="0" indent="0">
              <a:buNone/>
              <a:defRPr sz="1690" b="1"/>
            </a:lvl1pPr>
            <a:lvl2pPr marL="321950" indent="0">
              <a:buNone/>
              <a:defRPr sz="1408" b="1"/>
            </a:lvl2pPr>
            <a:lvl3pPr marL="643900" indent="0">
              <a:buNone/>
              <a:defRPr sz="1268" b="1"/>
            </a:lvl3pPr>
            <a:lvl4pPr marL="965850" indent="0">
              <a:buNone/>
              <a:defRPr sz="1127" b="1"/>
            </a:lvl4pPr>
            <a:lvl5pPr marL="1287800" indent="0">
              <a:buNone/>
              <a:defRPr sz="1127" b="1"/>
            </a:lvl5pPr>
            <a:lvl6pPr marL="1609750" indent="0">
              <a:buNone/>
              <a:defRPr sz="1127" b="1"/>
            </a:lvl6pPr>
            <a:lvl7pPr marL="1931700" indent="0">
              <a:buNone/>
              <a:defRPr sz="1127" b="1"/>
            </a:lvl7pPr>
            <a:lvl8pPr marL="2253650" indent="0">
              <a:buNone/>
              <a:defRPr sz="1127" b="1"/>
            </a:lvl8pPr>
            <a:lvl9pPr marL="2575600" indent="0">
              <a:buNone/>
              <a:defRPr sz="11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AB89-25FF-4231-9C28-5F59F6D60C16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13F9-B7E9-4CC5-A0CA-6D5E3FDB8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19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AB89-25FF-4231-9C28-5F59F6D60C16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13F9-B7E9-4CC5-A0CA-6D5E3FDB8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82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AB89-25FF-4231-9C28-5F59F6D60C16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13F9-B7E9-4CC5-A0CA-6D5E3FDB8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8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4" cy="2311400"/>
          </a:xfrm>
        </p:spPr>
        <p:txBody>
          <a:bodyPr anchor="b"/>
          <a:lstStyle>
            <a:lvl1pPr>
              <a:defRPr sz="22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90"/>
            <a:ext cx="3471863" cy="7039680"/>
          </a:xfrm>
        </p:spPr>
        <p:txBody>
          <a:bodyPr/>
          <a:lstStyle>
            <a:lvl1pPr>
              <a:defRPr sz="2253"/>
            </a:lvl1pPr>
            <a:lvl2pPr>
              <a:defRPr sz="1972"/>
            </a:lvl2pPr>
            <a:lvl3pPr>
              <a:defRPr sz="1690"/>
            </a:lvl3pPr>
            <a:lvl4pPr>
              <a:defRPr sz="1408"/>
            </a:lvl4pPr>
            <a:lvl5pPr>
              <a:defRPr sz="1408"/>
            </a:lvl5pPr>
            <a:lvl6pPr>
              <a:defRPr sz="1408"/>
            </a:lvl6pPr>
            <a:lvl7pPr>
              <a:defRPr sz="1408"/>
            </a:lvl7pPr>
            <a:lvl8pPr>
              <a:defRPr sz="1408"/>
            </a:lvl8pPr>
            <a:lvl9pPr>
              <a:defRPr sz="140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3" y="2971805"/>
            <a:ext cx="2211884" cy="5505628"/>
          </a:xfrm>
        </p:spPr>
        <p:txBody>
          <a:bodyPr/>
          <a:lstStyle>
            <a:lvl1pPr marL="0" indent="0">
              <a:buNone/>
              <a:defRPr sz="1127"/>
            </a:lvl1pPr>
            <a:lvl2pPr marL="321950" indent="0">
              <a:buNone/>
              <a:defRPr sz="986"/>
            </a:lvl2pPr>
            <a:lvl3pPr marL="643900" indent="0">
              <a:buNone/>
              <a:defRPr sz="845"/>
            </a:lvl3pPr>
            <a:lvl4pPr marL="965850" indent="0">
              <a:buNone/>
              <a:defRPr sz="704"/>
            </a:lvl4pPr>
            <a:lvl5pPr marL="1287800" indent="0">
              <a:buNone/>
              <a:defRPr sz="704"/>
            </a:lvl5pPr>
            <a:lvl6pPr marL="1609750" indent="0">
              <a:buNone/>
              <a:defRPr sz="704"/>
            </a:lvl6pPr>
            <a:lvl7pPr marL="1931700" indent="0">
              <a:buNone/>
              <a:defRPr sz="704"/>
            </a:lvl7pPr>
            <a:lvl8pPr marL="2253650" indent="0">
              <a:buNone/>
              <a:defRPr sz="704"/>
            </a:lvl8pPr>
            <a:lvl9pPr marL="2575600" indent="0">
              <a:buNone/>
              <a:defRPr sz="70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AB89-25FF-4231-9C28-5F59F6D60C16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13F9-B7E9-4CC5-A0CA-6D5E3FDB8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85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4" cy="2311400"/>
          </a:xfrm>
        </p:spPr>
        <p:txBody>
          <a:bodyPr anchor="b"/>
          <a:lstStyle>
            <a:lvl1pPr>
              <a:defRPr sz="22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90"/>
            <a:ext cx="3471863" cy="7039680"/>
          </a:xfrm>
        </p:spPr>
        <p:txBody>
          <a:bodyPr anchor="t"/>
          <a:lstStyle>
            <a:lvl1pPr marL="0" indent="0">
              <a:buNone/>
              <a:defRPr sz="2253"/>
            </a:lvl1pPr>
            <a:lvl2pPr marL="321950" indent="0">
              <a:buNone/>
              <a:defRPr sz="1972"/>
            </a:lvl2pPr>
            <a:lvl3pPr marL="643900" indent="0">
              <a:buNone/>
              <a:defRPr sz="1690"/>
            </a:lvl3pPr>
            <a:lvl4pPr marL="965850" indent="0">
              <a:buNone/>
              <a:defRPr sz="1408"/>
            </a:lvl4pPr>
            <a:lvl5pPr marL="1287800" indent="0">
              <a:buNone/>
              <a:defRPr sz="1408"/>
            </a:lvl5pPr>
            <a:lvl6pPr marL="1609750" indent="0">
              <a:buNone/>
              <a:defRPr sz="1408"/>
            </a:lvl6pPr>
            <a:lvl7pPr marL="1931700" indent="0">
              <a:buNone/>
              <a:defRPr sz="1408"/>
            </a:lvl7pPr>
            <a:lvl8pPr marL="2253650" indent="0">
              <a:buNone/>
              <a:defRPr sz="1408"/>
            </a:lvl8pPr>
            <a:lvl9pPr marL="2575600" indent="0">
              <a:buNone/>
              <a:defRPr sz="1408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3" y="2971805"/>
            <a:ext cx="2211884" cy="5505628"/>
          </a:xfrm>
        </p:spPr>
        <p:txBody>
          <a:bodyPr/>
          <a:lstStyle>
            <a:lvl1pPr marL="0" indent="0">
              <a:buNone/>
              <a:defRPr sz="1127"/>
            </a:lvl1pPr>
            <a:lvl2pPr marL="321950" indent="0">
              <a:buNone/>
              <a:defRPr sz="986"/>
            </a:lvl2pPr>
            <a:lvl3pPr marL="643900" indent="0">
              <a:buNone/>
              <a:defRPr sz="845"/>
            </a:lvl3pPr>
            <a:lvl4pPr marL="965850" indent="0">
              <a:buNone/>
              <a:defRPr sz="704"/>
            </a:lvl4pPr>
            <a:lvl5pPr marL="1287800" indent="0">
              <a:buNone/>
              <a:defRPr sz="704"/>
            </a:lvl5pPr>
            <a:lvl6pPr marL="1609750" indent="0">
              <a:buNone/>
              <a:defRPr sz="704"/>
            </a:lvl6pPr>
            <a:lvl7pPr marL="1931700" indent="0">
              <a:buNone/>
              <a:defRPr sz="704"/>
            </a:lvl7pPr>
            <a:lvl8pPr marL="2253650" indent="0">
              <a:buNone/>
              <a:defRPr sz="704"/>
            </a:lvl8pPr>
            <a:lvl9pPr marL="2575600" indent="0">
              <a:buNone/>
              <a:defRPr sz="70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AB89-25FF-4231-9C28-5F59F6D60C16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13F9-B7E9-4CC5-A0CA-6D5E3FDB8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2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7" y="527411"/>
            <a:ext cx="5915026" cy="191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7" y="2637013"/>
            <a:ext cx="591502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90" y="9181403"/>
            <a:ext cx="154305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1AB89-25FF-4231-9C28-5F59F6D60C16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7" y="9181403"/>
            <a:ext cx="2314576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7" y="9181403"/>
            <a:ext cx="154305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A13F9-B7E9-4CC5-A0CA-6D5E3FDB8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3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43900" rtl="0" eaLnBrk="1" latinLnBrk="0" hangingPunct="1">
        <a:lnSpc>
          <a:spcPct val="90000"/>
        </a:lnSpc>
        <a:spcBef>
          <a:spcPct val="0"/>
        </a:spcBef>
        <a:buNone/>
        <a:defRPr kumimoji="1" sz="30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975" indent="-160975" algn="l" defTabSz="643900" rtl="0" eaLnBrk="1" latinLnBrk="0" hangingPunct="1">
        <a:lnSpc>
          <a:spcPct val="90000"/>
        </a:lnSpc>
        <a:spcBef>
          <a:spcPts val="704"/>
        </a:spcBef>
        <a:buFont typeface="Arial" panose="020B0604020202020204" pitchFamily="34" charset="0"/>
        <a:buChar char="•"/>
        <a:defRPr kumimoji="1" sz="1972" kern="1200">
          <a:solidFill>
            <a:schemeClr val="tx1"/>
          </a:solidFill>
          <a:latin typeface="+mn-lt"/>
          <a:ea typeface="+mn-ea"/>
          <a:cs typeface="+mn-cs"/>
        </a:defRPr>
      </a:lvl1pPr>
      <a:lvl2pPr marL="482925" indent="-160975" algn="l" defTabSz="643900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kumimoji="1" sz="1690" kern="1200">
          <a:solidFill>
            <a:schemeClr val="tx1"/>
          </a:solidFill>
          <a:latin typeface="+mn-lt"/>
          <a:ea typeface="+mn-ea"/>
          <a:cs typeface="+mn-cs"/>
        </a:defRPr>
      </a:lvl2pPr>
      <a:lvl3pPr marL="804875" indent="-160975" algn="l" defTabSz="643900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3pPr>
      <a:lvl4pPr marL="1126825" indent="-160975" algn="l" defTabSz="643900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4pPr>
      <a:lvl5pPr marL="1448775" indent="-160975" algn="l" defTabSz="643900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5pPr>
      <a:lvl6pPr marL="1770725" indent="-160975" algn="l" defTabSz="643900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6pPr>
      <a:lvl7pPr marL="2092675" indent="-160975" algn="l" defTabSz="643900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7pPr>
      <a:lvl8pPr marL="2414625" indent="-160975" algn="l" defTabSz="643900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8pPr>
      <a:lvl9pPr marL="2736575" indent="-160975" algn="l" defTabSz="643900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390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1pPr>
      <a:lvl2pPr marL="321950" algn="l" defTabSz="64390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2pPr>
      <a:lvl3pPr marL="643900" algn="l" defTabSz="64390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3pPr>
      <a:lvl4pPr marL="965850" algn="l" defTabSz="64390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4pPr>
      <a:lvl5pPr marL="1287800" algn="l" defTabSz="64390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5pPr>
      <a:lvl6pPr marL="1609750" algn="l" defTabSz="64390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6pPr>
      <a:lvl7pPr marL="1931700" algn="l" defTabSz="64390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7pPr>
      <a:lvl8pPr marL="2253650" algn="l" defTabSz="64390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8pPr>
      <a:lvl9pPr marL="2575600" algn="l" defTabSz="64390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図 27">
            <a:extLst>
              <a:ext uri="{FF2B5EF4-FFF2-40B4-BE49-F238E27FC236}">
                <a16:creationId xmlns:a16="http://schemas.microsoft.com/office/drawing/2014/main" id="{5C54B97B-D024-3C09-97DE-776AD353BF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707"/>
          <a:stretch/>
        </p:blipFill>
        <p:spPr>
          <a:xfrm>
            <a:off x="0" y="0"/>
            <a:ext cx="6858000" cy="9923524"/>
          </a:xfrm>
          <a:prstGeom prst="rect">
            <a:avLst/>
          </a:prstGeom>
        </p:spPr>
      </p:pic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F08F5F20-715F-470F-641C-4A37A528A210}"/>
              </a:ext>
            </a:extLst>
          </p:cNvPr>
          <p:cNvSpPr/>
          <p:nvPr/>
        </p:nvSpPr>
        <p:spPr>
          <a:xfrm>
            <a:off x="183930" y="5574015"/>
            <a:ext cx="3195536" cy="369532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0615">
              <a:lnSpc>
                <a:spcPct val="150000"/>
              </a:lnSpc>
            </a:pPr>
            <a:endParaRPr kumimoji="1" lang="en-US" altLang="ja-JP" sz="2383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57EEA5D-16C9-8832-631A-85A385A174B1}"/>
              </a:ext>
            </a:extLst>
          </p:cNvPr>
          <p:cNvSpPr txBox="1"/>
          <p:nvPr/>
        </p:nvSpPr>
        <p:spPr>
          <a:xfrm>
            <a:off x="0" y="2105313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90615"/>
            <a:r>
              <a:rPr kumimoji="1" lang="ja-JP" altLang="en-US" sz="3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誠に勝手ではございますが、</a:t>
            </a:r>
            <a:endParaRPr kumimoji="1" lang="en-US" altLang="ja-JP" sz="3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90615"/>
            <a:r>
              <a:rPr kumimoji="1" lang="ja-JP" altLang="en-US" sz="3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６月から</a:t>
            </a:r>
            <a:r>
              <a:rPr kumimoji="1" lang="ja-JP" altLang="en-US" sz="4800" b="1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毎週火曜日</a:t>
            </a:r>
            <a:r>
              <a:rPr kumimoji="1" lang="ja-JP" altLang="en-US" sz="3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kumimoji="1" lang="en-US" altLang="ja-JP" sz="3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90615"/>
            <a:r>
              <a:rPr kumimoji="1" lang="ja-JP" altLang="en-US" sz="3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ピット休業日とさせていただきます。</a:t>
            </a:r>
            <a:endParaRPr kumimoji="1" lang="en-US" altLang="ja-JP" sz="3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1F2B4138-557E-2B5C-C07A-A0EB77A8E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29" y="8708905"/>
            <a:ext cx="6741235" cy="1303265"/>
          </a:xfrm>
          <a:prstGeom prst="rect">
            <a:avLst/>
          </a:prstGeom>
        </p:spPr>
      </p:pic>
      <p:pic>
        <p:nvPicPr>
          <p:cNvPr id="1028" name="Picture 4" descr="協同組合エヌ・ケー・ユー 外国人技能実習生共同受入れ事業と法人ETCカードならNKU｜">
            <a:extLst>
              <a:ext uri="{FF2B5EF4-FFF2-40B4-BE49-F238E27FC236}">
                <a16:creationId xmlns:a16="http://schemas.microsoft.com/office/drawing/2014/main" id="{86A3FF1C-3997-8355-077C-DA60229B0E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3" t="37481" r="33667"/>
          <a:stretch/>
        </p:blipFill>
        <p:spPr bwMode="auto">
          <a:xfrm>
            <a:off x="5382172" y="7962565"/>
            <a:ext cx="1364913" cy="195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吹き出し: 円形 30">
            <a:extLst>
              <a:ext uri="{FF2B5EF4-FFF2-40B4-BE49-F238E27FC236}">
                <a16:creationId xmlns:a16="http://schemas.microsoft.com/office/drawing/2014/main" id="{31C949BB-86D2-19FC-7A75-D4148AEE9692}"/>
              </a:ext>
            </a:extLst>
          </p:cNvPr>
          <p:cNvSpPr/>
          <p:nvPr/>
        </p:nvSpPr>
        <p:spPr>
          <a:xfrm>
            <a:off x="3563396" y="6227622"/>
            <a:ext cx="3218567" cy="1646297"/>
          </a:xfrm>
          <a:prstGeom prst="wedgeEllipseCallout">
            <a:avLst>
              <a:gd name="adj1" fmla="val 12246"/>
              <a:gd name="adj2" fmla="val 851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0615"/>
            <a:endParaRPr kumimoji="1" lang="en-US" altLang="ja-JP" sz="3900" dirty="0" smtClean="0">
              <a:solidFill>
                <a:schemeClr val="tx1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57EEA5D-16C9-8832-631A-85A385A174B1}"/>
              </a:ext>
            </a:extLst>
          </p:cNvPr>
          <p:cNvSpPr txBox="1"/>
          <p:nvPr/>
        </p:nvSpPr>
        <p:spPr>
          <a:xfrm>
            <a:off x="0" y="4619908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90615"/>
            <a:r>
              <a:rPr kumimoji="1" lang="ja-JP" altLang="en-US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お客様にはご迷惑をお掛け致しますが</a:t>
            </a:r>
            <a:endParaRPr kumimoji="1" lang="en-US" altLang="ja-JP" sz="28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90615"/>
            <a:r>
              <a:rPr kumimoji="1"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何卒宜しく</a:t>
            </a:r>
            <a:r>
              <a:rPr kumimoji="1" lang="ja-JP" altLang="en-US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お願いいたします</a:t>
            </a:r>
            <a:r>
              <a:rPr kumimoji="1"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57EEA5D-16C9-8832-631A-85A385A174B1}"/>
              </a:ext>
            </a:extLst>
          </p:cNvPr>
          <p:cNvSpPr txBox="1"/>
          <p:nvPr/>
        </p:nvSpPr>
        <p:spPr>
          <a:xfrm>
            <a:off x="0" y="561547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90615"/>
            <a:r>
              <a:rPr kumimoji="1" lang="ja-JP" altLang="en-US" sz="6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ピット休業のお知らせ</a:t>
            </a:r>
            <a:endParaRPr kumimoji="1" lang="en-US" altLang="ja-JP" sz="60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57EEA5D-16C9-8832-631A-85A385A174B1}"/>
              </a:ext>
            </a:extLst>
          </p:cNvPr>
          <p:cNvSpPr txBox="1"/>
          <p:nvPr/>
        </p:nvSpPr>
        <p:spPr>
          <a:xfrm>
            <a:off x="1743679" y="6630221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90615"/>
            <a:r>
              <a:rPr kumimoji="1" lang="ja-JP" altLang="en-US" sz="2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ご理解とご協力を</a:t>
            </a:r>
            <a:endParaRPr kumimoji="1" lang="en-US" altLang="ja-JP" sz="2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90615"/>
            <a:r>
              <a:rPr kumimoji="1" lang="ja-JP" altLang="en-US" sz="2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よろしくお願いいたします</a:t>
            </a:r>
            <a:endParaRPr kumimoji="1" lang="en-US" altLang="ja-JP" sz="2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7EEA5D-16C9-8832-631A-85A385A174B1}"/>
              </a:ext>
            </a:extLst>
          </p:cNvPr>
          <p:cNvSpPr txBox="1"/>
          <p:nvPr/>
        </p:nvSpPr>
        <p:spPr>
          <a:xfrm>
            <a:off x="0" y="5990515"/>
            <a:ext cx="35082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90615">
              <a:lnSpc>
                <a:spcPct val="150000"/>
              </a:lnSpc>
            </a:pPr>
            <a:r>
              <a:rPr kumimoji="1" lang="ja-JP" altLang="en-US" sz="2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給油・洗車機は</a:t>
            </a:r>
            <a:endParaRPr kumimoji="1" lang="en-US" altLang="ja-JP" sz="2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90615">
              <a:lnSpc>
                <a:spcPct val="150000"/>
              </a:lnSpc>
            </a:pPr>
            <a:r>
              <a:rPr kumimoji="1" lang="ja-JP" altLang="en-US" sz="2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通常通り営業いたします</a:t>
            </a:r>
            <a:endParaRPr kumimoji="1" lang="en-US" altLang="ja-JP" sz="2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90615">
              <a:lnSpc>
                <a:spcPct val="150000"/>
              </a:lnSpc>
            </a:pPr>
            <a:endParaRPr kumimoji="1"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90615">
              <a:lnSpc>
                <a:spcPct val="150000"/>
              </a:lnSpc>
            </a:pPr>
            <a:r>
              <a:rPr kumimoji="1"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整備・手洗い洗車等が</a:t>
            </a:r>
            <a:endParaRPr kumimoji="1" lang="en-US" altLang="ja-JP" sz="2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90615">
              <a:lnSpc>
                <a:spcPct val="150000"/>
              </a:lnSpc>
            </a:pPr>
            <a:r>
              <a:rPr kumimoji="1"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お休みと</a:t>
            </a:r>
            <a:r>
              <a:rPr kumimoji="1"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なります</a:t>
            </a:r>
            <a:endParaRPr kumimoji="1"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84834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62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Company>出光興産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城戸　SS</dc:creator>
  <cp:lastModifiedBy>城戸　SS</cp:lastModifiedBy>
  <cp:revision>4</cp:revision>
  <dcterms:created xsi:type="dcterms:W3CDTF">2023-05-29T07:29:26Z</dcterms:created>
  <dcterms:modified xsi:type="dcterms:W3CDTF">2023-05-29T07:55:03Z</dcterms:modified>
</cp:coreProperties>
</file>